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1"/>
  </p:notesMasterIdLst>
  <p:handoutMasterIdLst>
    <p:handoutMasterId r:id="rId12"/>
  </p:handoutMasterIdLst>
  <p:sldIdLst>
    <p:sldId id="261" r:id="rId2"/>
    <p:sldId id="294" r:id="rId3"/>
    <p:sldId id="301" r:id="rId4"/>
    <p:sldId id="298" r:id="rId5"/>
    <p:sldId id="297" r:id="rId6"/>
    <p:sldId id="299" r:id="rId7"/>
    <p:sldId id="282" r:id="rId8"/>
    <p:sldId id="273" r:id="rId9"/>
    <p:sldId id="30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19" autoAdjust="0"/>
    <p:restoredTop sz="95588" autoAdjust="0"/>
  </p:normalViewPr>
  <p:slideViewPr>
    <p:cSldViewPr snapToGrid="0" showGuides="1">
      <p:cViewPr varScale="1">
        <p:scale>
          <a:sx n="89" d="100"/>
          <a:sy n="89" d="100"/>
        </p:scale>
        <p:origin x="176" y="824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21/09/2022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21/09/2022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21.09.2022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hyperlink" Target="https://tinyurl.com/242jdzmw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tinyurl.com/yykhuczh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Option </a:t>
            </a:r>
            <a:r>
              <a:rPr lang="en-GB" dirty="0" err="1"/>
              <a:t>typer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2022/09/12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E78E6-342C-EE1B-3FC9-DFF239D8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Ugens opgave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82C52-763C-5F55-9846-00CACFB65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AF69B-7519-25BE-E65E-8964EE42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53719D-D217-D5DD-DF11-4A0B24F2D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76948" y="1485900"/>
            <a:ext cx="6436518" cy="865186"/>
          </a:xfrm>
        </p:spPr>
        <p:txBody>
          <a:bodyPr/>
          <a:lstStyle/>
          <a:p>
            <a:pPr marL="0" indent="0">
              <a:buNone/>
            </a:pPr>
            <a:r>
              <a:rPr lang="en-GB" sz="3600" dirty="0">
                <a:hlinkClick r:id="rId2"/>
              </a:rPr>
              <a:t>https://tinyurl.com/242jdzmw</a:t>
            </a:r>
            <a:endParaRPr lang="en-GB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392060-51E3-F0A0-D645-D2230F6A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2725" y="2122480"/>
            <a:ext cx="6502400" cy="48514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D13CD64-3323-8B79-B27B-BE7903039711}"/>
              </a:ext>
            </a:extLst>
          </p:cNvPr>
          <p:cNvSpPr/>
          <p:nvPr/>
        </p:nvSpPr>
        <p:spPr>
          <a:xfrm>
            <a:off x="7379308" y="3020730"/>
            <a:ext cx="2880000" cy="28800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01309C-3EF6-2CF2-BD40-ABEEB42D4BF3}"/>
              </a:ext>
            </a:extLst>
          </p:cNvPr>
          <p:cNvCxnSpPr>
            <a:cxnSpLocks/>
          </p:cNvCxnSpPr>
          <p:nvPr/>
        </p:nvCxnSpPr>
        <p:spPr>
          <a:xfrm>
            <a:off x="6529967" y="4460730"/>
            <a:ext cx="5152571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370179-2703-D983-F419-83B9C1828744}"/>
              </a:ext>
            </a:extLst>
          </p:cNvPr>
          <p:cNvCxnSpPr>
            <a:cxnSpLocks/>
          </p:cNvCxnSpPr>
          <p:nvPr/>
        </p:nvCxnSpPr>
        <p:spPr>
          <a:xfrm flipV="1">
            <a:off x="8819308" y="2178902"/>
            <a:ext cx="0" cy="4513943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E58194-F29B-8E2C-CF30-08BE1DF033B4}"/>
              </a:ext>
            </a:extLst>
          </p:cNvPr>
          <p:cNvCxnSpPr/>
          <p:nvPr/>
        </p:nvCxnSpPr>
        <p:spPr>
          <a:xfrm>
            <a:off x="8678081" y="2904616"/>
            <a:ext cx="246743" cy="217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9C710C-5327-779B-B83B-6A632896D94E}"/>
              </a:ext>
            </a:extLst>
          </p:cNvPr>
          <p:cNvCxnSpPr/>
          <p:nvPr/>
        </p:nvCxnSpPr>
        <p:spPr>
          <a:xfrm>
            <a:off x="10135937" y="4351873"/>
            <a:ext cx="246743" cy="217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DC14BAD-C4A3-E563-23F2-73D1A9D17583}"/>
              </a:ext>
            </a:extLst>
          </p:cNvPr>
          <p:cNvSpPr txBox="1"/>
          <p:nvPr/>
        </p:nvSpPr>
        <p:spPr>
          <a:xfrm>
            <a:off x="10323263" y="4465837"/>
            <a:ext cx="250390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466608-B2C4-7A06-40B6-317AB79E9801}"/>
              </a:ext>
            </a:extLst>
          </p:cNvPr>
          <p:cNvSpPr txBox="1"/>
          <p:nvPr/>
        </p:nvSpPr>
        <p:spPr>
          <a:xfrm>
            <a:off x="8419936" y="2636200"/>
            <a:ext cx="250390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1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F34D58-4643-C147-AACE-1B65E7883DF5}"/>
              </a:ext>
            </a:extLst>
          </p:cNvPr>
          <p:cNvCxnSpPr>
            <a:cxnSpLocks/>
          </p:cNvCxnSpPr>
          <p:nvPr/>
        </p:nvCxnSpPr>
        <p:spPr>
          <a:xfrm flipV="1">
            <a:off x="8819308" y="3103578"/>
            <a:ext cx="1649626" cy="13565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E91A69-65E3-86E3-718E-96D3FDC6ED25}"/>
              </a:ext>
            </a:extLst>
          </p:cNvPr>
          <p:cNvCxnSpPr>
            <a:cxnSpLocks/>
          </p:cNvCxnSpPr>
          <p:nvPr/>
        </p:nvCxnSpPr>
        <p:spPr>
          <a:xfrm>
            <a:off x="9926309" y="3528730"/>
            <a:ext cx="0" cy="1121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497586-0000-1EDC-4D6F-D3BF63834CA5}"/>
              </a:ext>
            </a:extLst>
          </p:cNvPr>
          <p:cNvCxnSpPr>
            <a:cxnSpLocks/>
          </p:cNvCxnSpPr>
          <p:nvPr/>
        </p:nvCxnSpPr>
        <p:spPr>
          <a:xfrm flipH="1">
            <a:off x="8678081" y="3528730"/>
            <a:ext cx="1248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6848DE-85C4-607C-818A-F14E18012BE3}"/>
                  </a:ext>
                </a:extLst>
              </p:cNvPr>
              <p:cNvSpPr txBox="1"/>
              <p:nvPr/>
            </p:nvSpPr>
            <p:spPr>
              <a:xfrm>
                <a:off x="8103127" y="3425300"/>
                <a:ext cx="294953" cy="156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6848DE-85C4-607C-818A-F14E18012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127" y="3425300"/>
                <a:ext cx="294953" cy="156966"/>
              </a:xfrm>
              <a:prstGeom prst="rect">
                <a:avLst/>
              </a:prstGeom>
              <a:blipFill>
                <a:blip r:embed="rId4"/>
                <a:stretch>
                  <a:fillRect l="-24000" r="-76000" b="-6428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11D557-109E-540F-CF8A-1E5176CD60A5}"/>
                  </a:ext>
                </a:extLst>
              </p:cNvPr>
              <p:cNvSpPr txBox="1"/>
              <p:nvPr/>
            </p:nvSpPr>
            <p:spPr>
              <a:xfrm>
                <a:off x="9464914" y="4569588"/>
                <a:ext cx="696688" cy="2492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11D557-109E-540F-CF8A-1E5176CD6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914" y="4569588"/>
                <a:ext cx="696688" cy="249299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08BAE0-94A6-77B0-3BAA-F0A5B674E5B2}"/>
                  </a:ext>
                </a:extLst>
              </p:cNvPr>
              <p:cNvSpPr txBox="1"/>
              <p:nvPr/>
            </p:nvSpPr>
            <p:spPr>
              <a:xfrm>
                <a:off x="11477841" y="4420052"/>
                <a:ext cx="2503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08BAE0-94A6-77B0-3BAA-F0A5B674E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7841" y="4420052"/>
                <a:ext cx="250390" cy="369332"/>
              </a:xfrm>
              <a:prstGeom prst="rect">
                <a:avLst/>
              </a:prstGeom>
              <a:blipFill>
                <a:blip r:embed="rId6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721EFB-8ABB-ECA1-E01D-B0578285533D}"/>
                  </a:ext>
                </a:extLst>
              </p:cNvPr>
              <p:cNvSpPr txBox="1"/>
              <p:nvPr/>
            </p:nvSpPr>
            <p:spPr>
              <a:xfrm>
                <a:off x="8561829" y="2047485"/>
                <a:ext cx="187041" cy="283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721EFB-8ABB-ECA1-E01D-B05782855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829" y="2047485"/>
                <a:ext cx="187041" cy="283693"/>
              </a:xfrm>
              <a:prstGeom prst="rect">
                <a:avLst/>
              </a:prstGeom>
              <a:blipFill>
                <a:blip r:embed="rId7"/>
                <a:stretch>
                  <a:fillRect l="-25000" r="-31250" b="-2173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4FD8876D-ECC3-3B79-50E3-825A5121FFF9}"/>
              </a:ext>
            </a:extLst>
          </p:cNvPr>
          <p:cNvSpPr>
            <a:spLocks noChangeAspect="1"/>
          </p:cNvSpPr>
          <p:nvPr/>
        </p:nvSpPr>
        <p:spPr>
          <a:xfrm rot="1228392">
            <a:off x="8862698" y="4067795"/>
            <a:ext cx="576000" cy="5760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F90FB4-F3F4-3F96-4743-8F6B1D67E2EA}"/>
                  </a:ext>
                </a:extLst>
              </p:cNvPr>
              <p:cNvSpPr txBox="1"/>
              <p:nvPr/>
            </p:nvSpPr>
            <p:spPr>
              <a:xfrm>
                <a:off x="9447123" y="4002002"/>
                <a:ext cx="106439" cy="156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F90FB4-F3F4-3F96-4743-8F6B1D67E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7123" y="4002002"/>
                <a:ext cx="106439" cy="156966"/>
              </a:xfrm>
              <a:prstGeom prst="rect">
                <a:avLst/>
              </a:prstGeom>
              <a:blipFill>
                <a:blip r:embed="rId8"/>
                <a:stretch>
                  <a:fillRect l="-77778" r="-88889" b="-7142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195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E78E6-342C-EE1B-3FC9-DFF239D8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Besvar følgende med den du sidder ved siden af: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82C52-763C-5F55-9846-00CACFB65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AF69B-7519-25BE-E65E-8964EE42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53719D-D217-D5DD-DF11-4A0B24F2D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76948" y="1485900"/>
            <a:ext cx="6436518" cy="865186"/>
          </a:xfrm>
        </p:spPr>
        <p:txBody>
          <a:bodyPr/>
          <a:lstStyle/>
          <a:p>
            <a:pPr marL="0" indent="0">
              <a:buNone/>
            </a:pPr>
            <a:r>
              <a:rPr lang="en-GB" sz="3600" dirty="0">
                <a:hlinkClick r:id="rId2"/>
              </a:rPr>
              <a:t>https://tinyurl.com/yykhuczh</a:t>
            </a:r>
            <a:endParaRPr lang="en-GB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241AA4-0449-CFD7-7E03-8CEAC2637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062" y="2351086"/>
            <a:ext cx="7373592" cy="48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0C5EB13-1948-6019-02C7-077C5CD7A304}"/>
              </a:ext>
            </a:extLst>
          </p:cNvPr>
          <p:cNvSpPr txBox="1"/>
          <p:nvPr/>
        </p:nvSpPr>
        <p:spPr>
          <a:xfrm>
            <a:off x="485147" y="1201198"/>
            <a:ext cx="114815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Divisions med 0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 let div a b = a/b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 div 3 0;;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System.DivideByZeroException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Attempted to divide by zero.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at &lt;StartupCode$FSI_0002&gt;.$FSI_0002.main@() in /Users/jrh630/repositories/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/lectures/03ValuesTypesComments/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stdin:line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Stopped due to error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1CE9A-AF84-D343-8A77-BFF4BCB1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Fejlhåndtering</a:t>
            </a:r>
            <a:r>
              <a:rPr lang="en-GB" dirty="0"/>
              <a:t> med option </a:t>
            </a:r>
            <a:r>
              <a:rPr lang="en-GB" dirty="0" err="1"/>
              <a:t>typer</a:t>
            </a:r>
            <a:endParaRPr lang="en-GB" dirty="0">
              <a:effectLst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CD44-E087-6C4D-A6B1-F391897E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12D64-B45D-374C-9E50-A3A2EB35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37FBBD9C-7AE7-1706-0F8E-AD96248ACDB3}"/>
              </a:ext>
            </a:extLst>
          </p:cNvPr>
          <p:cNvSpPr/>
          <p:nvPr/>
        </p:nvSpPr>
        <p:spPr>
          <a:xfrm>
            <a:off x="485147" y="4026859"/>
            <a:ext cx="3995530" cy="266368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2209C6-063E-3B67-257A-00A944929D39}"/>
              </a:ext>
            </a:extLst>
          </p:cNvPr>
          <p:cNvSpPr txBox="1"/>
          <p:nvPr/>
        </p:nvSpPr>
        <p:spPr>
          <a:xfrm>
            <a:off x="2285994" y="497093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EE085285-302E-4CEE-C75F-3282A42016BB}"/>
              </a:ext>
            </a:extLst>
          </p:cNvPr>
          <p:cNvSpPr/>
          <p:nvPr/>
        </p:nvSpPr>
        <p:spPr>
          <a:xfrm>
            <a:off x="6588477" y="3251347"/>
            <a:ext cx="5378235" cy="3339832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6CF9A0-6EA9-3487-E2FC-2BDEDC6ECA4E}"/>
              </a:ext>
            </a:extLst>
          </p:cNvPr>
          <p:cNvSpPr txBox="1"/>
          <p:nvPr/>
        </p:nvSpPr>
        <p:spPr>
          <a:xfrm>
            <a:off x="10559602" y="621660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X option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3773AD12-9A7B-DFAF-9424-5059B77D45D6}"/>
              </a:ext>
            </a:extLst>
          </p:cNvPr>
          <p:cNvSpPr/>
          <p:nvPr/>
        </p:nvSpPr>
        <p:spPr>
          <a:xfrm>
            <a:off x="7848920" y="3760444"/>
            <a:ext cx="2936753" cy="163314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5ECDC-106F-047A-C34A-2159329C3613}"/>
              </a:ext>
            </a:extLst>
          </p:cNvPr>
          <p:cNvSpPr txBox="1"/>
          <p:nvPr/>
        </p:nvSpPr>
        <p:spPr>
          <a:xfrm>
            <a:off x="8330917" y="4188287"/>
            <a:ext cx="2228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Some 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46F31E-0873-8FEE-AE9A-03FE22FA1D84}"/>
              </a:ext>
            </a:extLst>
          </p:cNvPr>
          <p:cNvSpPr txBox="1"/>
          <p:nvPr/>
        </p:nvSpPr>
        <p:spPr>
          <a:xfrm>
            <a:off x="4137443" y="621707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2A3B38-E526-67D9-38FC-182A565060CE}"/>
              </a:ext>
            </a:extLst>
          </p:cNvPr>
          <p:cNvSpPr txBox="1"/>
          <p:nvPr/>
        </p:nvSpPr>
        <p:spPr>
          <a:xfrm>
            <a:off x="8556988" y="5524443"/>
            <a:ext cx="2228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9EB7D067-0A1D-811E-2FD8-F5314C4A0112}"/>
              </a:ext>
            </a:extLst>
          </p:cNvPr>
          <p:cNvSpPr>
            <a:spLocks noChangeAspect="1"/>
          </p:cNvSpPr>
          <p:nvPr/>
        </p:nvSpPr>
        <p:spPr>
          <a:xfrm>
            <a:off x="4465106" y="4588343"/>
            <a:ext cx="2160000" cy="2160000"/>
          </a:xfrm>
          <a:prstGeom prst="arc">
            <a:avLst>
              <a:gd name="adj1" fmla="val 13340400"/>
              <a:gd name="adj2" fmla="val 19053725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CBF490-CD5E-57F2-1D7C-8719D4F6768C}"/>
              </a:ext>
            </a:extLst>
          </p:cNvPr>
          <p:cNvSpPr txBox="1"/>
          <p:nvPr/>
        </p:nvSpPr>
        <p:spPr>
          <a:xfrm>
            <a:off x="4480677" y="40691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DK" dirty="0"/>
              <a:t>ption indpakning</a:t>
            </a:r>
          </a:p>
        </p:txBody>
      </p:sp>
    </p:spTree>
    <p:extLst>
      <p:ext uri="{BB962C8B-B14F-4D97-AF65-F5344CB8AC3E}">
        <p14:creationId xmlns:p14="http://schemas.microsoft.com/office/powerpoint/2010/main" val="15530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/>
      <p:bldP spid="22" grpId="0"/>
      <p:bldP spid="23" grpId="0" animBg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CE9A-AF84-D343-8A77-BFF4BCB1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Fejlhåndtering</a:t>
            </a:r>
            <a:r>
              <a:rPr lang="en-GB" dirty="0"/>
              <a:t> med option </a:t>
            </a:r>
            <a:r>
              <a:rPr lang="en-GB" dirty="0" err="1"/>
              <a:t>typer</a:t>
            </a:r>
            <a:endParaRPr lang="en-GB" dirty="0">
              <a:effectLst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CD44-E087-6C4D-A6B1-F391897E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12D64-B45D-374C-9E50-A3A2EB35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37FBBD9C-7AE7-1706-0F8E-AD96248ACDB3}"/>
              </a:ext>
            </a:extLst>
          </p:cNvPr>
          <p:cNvSpPr/>
          <p:nvPr/>
        </p:nvSpPr>
        <p:spPr>
          <a:xfrm>
            <a:off x="485147" y="1326513"/>
            <a:ext cx="3995530" cy="266368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2209C6-063E-3B67-257A-00A944929D39}"/>
              </a:ext>
            </a:extLst>
          </p:cNvPr>
          <p:cNvSpPr txBox="1"/>
          <p:nvPr/>
        </p:nvSpPr>
        <p:spPr>
          <a:xfrm>
            <a:off x="2285994" y="2270590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EE085285-302E-4CEE-C75F-3282A42016BB}"/>
              </a:ext>
            </a:extLst>
          </p:cNvPr>
          <p:cNvSpPr/>
          <p:nvPr/>
        </p:nvSpPr>
        <p:spPr>
          <a:xfrm>
            <a:off x="6588477" y="551001"/>
            <a:ext cx="5378235" cy="3339832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6CF9A0-6EA9-3487-E2FC-2BDEDC6ECA4E}"/>
              </a:ext>
            </a:extLst>
          </p:cNvPr>
          <p:cNvSpPr txBox="1"/>
          <p:nvPr/>
        </p:nvSpPr>
        <p:spPr>
          <a:xfrm>
            <a:off x="10559602" y="351626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X option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3773AD12-9A7B-DFAF-9424-5059B77D45D6}"/>
              </a:ext>
            </a:extLst>
          </p:cNvPr>
          <p:cNvSpPr/>
          <p:nvPr/>
        </p:nvSpPr>
        <p:spPr>
          <a:xfrm>
            <a:off x="7848920" y="1060098"/>
            <a:ext cx="2936753" cy="163314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5ECDC-106F-047A-C34A-2159329C3613}"/>
              </a:ext>
            </a:extLst>
          </p:cNvPr>
          <p:cNvSpPr txBox="1"/>
          <p:nvPr/>
        </p:nvSpPr>
        <p:spPr>
          <a:xfrm>
            <a:off x="8330917" y="1487941"/>
            <a:ext cx="2228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Some 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46F31E-0873-8FEE-AE9A-03FE22FA1D84}"/>
              </a:ext>
            </a:extLst>
          </p:cNvPr>
          <p:cNvSpPr txBox="1"/>
          <p:nvPr/>
        </p:nvSpPr>
        <p:spPr>
          <a:xfrm>
            <a:off x="4137443" y="351673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2A3B38-E526-67D9-38FC-182A565060CE}"/>
              </a:ext>
            </a:extLst>
          </p:cNvPr>
          <p:cNvSpPr txBox="1"/>
          <p:nvPr/>
        </p:nvSpPr>
        <p:spPr>
          <a:xfrm>
            <a:off x="8556988" y="2824097"/>
            <a:ext cx="2228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9EB7D067-0A1D-811E-2FD8-F5314C4A0112}"/>
              </a:ext>
            </a:extLst>
          </p:cNvPr>
          <p:cNvSpPr>
            <a:spLocks noChangeAspect="1"/>
          </p:cNvSpPr>
          <p:nvPr/>
        </p:nvSpPr>
        <p:spPr>
          <a:xfrm>
            <a:off x="4465106" y="1887997"/>
            <a:ext cx="2160000" cy="2160000"/>
          </a:xfrm>
          <a:prstGeom prst="arc">
            <a:avLst>
              <a:gd name="adj1" fmla="val 13340400"/>
              <a:gd name="adj2" fmla="val 19053725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CBF490-CD5E-57F2-1D7C-8719D4F6768C}"/>
              </a:ext>
            </a:extLst>
          </p:cNvPr>
          <p:cNvSpPr txBox="1"/>
          <p:nvPr/>
        </p:nvSpPr>
        <p:spPr>
          <a:xfrm>
            <a:off x="4480677" y="1368767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DK" dirty="0"/>
              <a:t>ption indpakning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8AFFF-137A-54A9-DF67-38B16B300A71}"/>
              </a:ext>
            </a:extLst>
          </p:cNvPr>
          <p:cNvSpPr txBox="1"/>
          <p:nvPr/>
        </p:nvSpPr>
        <p:spPr>
          <a:xfrm>
            <a:off x="485147" y="4140098"/>
            <a:ext cx="542328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type packet = Error | Value of int;;</a:t>
            </a:r>
          </a:p>
          <a:p>
            <a:r>
              <a:rPr lang="en-GB" dirty="0">
                <a:solidFill>
                  <a:srgbClr val="E5E5E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packet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endParaRPr lang="en-GB" dirty="0">
              <a:solidFill>
                <a:srgbClr val="2CEEEB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| </a:t>
            </a:r>
            <a:r>
              <a:rPr lang="en-GB" dirty="0">
                <a:solidFill>
                  <a:srgbClr val="FB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| </a:t>
            </a:r>
            <a:r>
              <a:rPr lang="en-GB" dirty="0">
                <a:solidFill>
                  <a:srgbClr val="FB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E5E5E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let a = Error;;</a:t>
            </a:r>
          </a:p>
          <a:p>
            <a:r>
              <a:rPr lang="en-GB" dirty="0" err="1">
                <a:solidFill>
                  <a:srgbClr val="E5E5E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a: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packet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Error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let b = Value 3;;   </a:t>
            </a:r>
          </a:p>
          <a:p>
            <a:r>
              <a:rPr lang="en-GB" dirty="0" err="1">
                <a:solidFill>
                  <a:srgbClr val="E5E5E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b: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packet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Value </a:t>
            </a:r>
            <a:r>
              <a:rPr lang="en-GB" dirty="0">
                <a:solidFill>
                  <a:srgbClr val="2FE71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769D1-220E-F970-3DFC-CA17A1FD2E63}"/>
              </a:ext>
            </a:extLst>
          </p:cNvPr>
          <p:cNvSpPr txBox="1"/>
          <p:nvPr/>
        </p:nvSpPr>
        <p:spPr>
          <a:xfrm>
            <a:off x="6095207" y="4971094"/>
            <a:ext cx="5226111" cy="461665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DK" sz="2400" dirty="0"/>
              <a:t>Option typen kan holde vilkårlig type</a:t>
            </a:r>
          </a:p>
        </p:txBody>
      </p:sp>
    </p:spTree>
    <p:extLst>
      <p:ext uri="{BB962C8B-B14F-4D97-AF65-F5344CB8AC3E}">
        <p14:creationId xmlns:p14="http://schemas.microsoft.com/office/powerpoint/2010/main" val="136720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0C5EB13-1948-6019-02C7-077C5CD7A304}"/>
              </a:ext>
            </a:extLst>
          </p:cNvPr>
          <p:cNvSpPr txBox="1"/>
          <p:nvPr/>
        </p:nvSpPr>
        <p:spPr>
          <a:xfrm>
            <a:off x="485147" y="4101486"/>
            <a:ext cx="57442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let div a b =        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  match b with       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    0 -&gt; None        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    | _ -&gt; Some (a/b)  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div 3 0;;</a:t>
            </a:r>
          </a:p>
          <a:p>
            <a:r>
              <a:rPr lang="en-GB" dirty="0" err="1">
                <a:solidFill>
                  <a:srgbClr val="E5E5E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div: a: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b: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</a:t>
            </a:r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solidFill>
                  <a:srgbClr val="E5E5E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None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1CE9A-AF84-D343-8A77-BFF4BCB1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Fejlhåndtering</a:t>
            </a:r>
            <a:r>
              <a:rPr lang="en-GB" dirty="0"/>
              <a:t> med option </a:t>
            </a:r>
            <a:r>
              <a:rPr lang="en-GB" dirty="0" err="1"/>
              <a:t>typer</a:t>
            </a:r>
            <a:endParaRPr lang="en-GB" dirty="0">
              <a:effectLst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CD44-E087-6C4D-A6B1-F391897E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12D64-B45D-374C-9E50-A3A2EB35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37FBBD9C-7AE7-1706-0F8E-AD96248ACDB3}"/>
              </a:ext>
            </a:extLst>
          </p:cNvPr>
          <p:cNvSpPr/>
          <p:nvPr/>
        </p:nvSpPr>
        <p:spPr>
          <a:xfrm>
            <a:off x="485147" y="1326513"/>
            <a:ext cx="3995530" cy="266368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2209C6-063E-3B67-257A-00A944929D39}"/>
              </a:ext>
            </a:extLst>
          </p:cNvPr>
          <p:cNvSpPr txBox="1"/>
          <p:nvPr/>
        </p:nvSpPr>
        <p:spPr>
          <a:xfrm>
            <a:off x="2285994" y="2270590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EE085285-302E-4CEE-C75F-3282A42016BB}"/>
              </a:ext>
            </a:extLst>
          </p:cNvPr>
          <p:cNvSpPr/>
          <p:nvPr/>
        </p:nvSpPr>
        <p:spPr>
          <a:xfrm>
            <a:off x="6588477" y="551001"/>
            <a:ext cx="5378235" cy="3339832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6CF9A0-6EA9-3487-E2FC-2BDEDC6ECA4E}"/>
              </a:ext>
            </a:extLst>
          </p:cNvPr>
          <p:cNvSpPr txBox="1"/>
          <p:nvPr/>
        </p:nvSpPr>
        <p:spPr>
          <a:xfrm>
            <a:off x="10559602" y="351626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X option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3773AD12-9A7B-DFAF-9424-5059B77D45D6}"/>
              </a:ext>
            </a:extLst>
          </p:cNvPr>
          <p:cNvSpPr/>
          <p:nvPr/>
        </p:nvSpPr>
        <p:spPr>
          <a:xfrm>
            <a:off x="7848920" y="1060098"/>
            <a:ext cx="2936753" cy="163314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5ECDC-106F-047A-C34A-2159329C3613}"/>
              </a:ext>
            </a:extLst>
          </p:cNvPr>
          <p:cNvSpPr txBox="1"/>
          <p:nvPr/>
        </p:nvSpPr>
        <p:spPr>
          <a:xfrm>
            <a:off x="8330917" y="1487941"/>
            <a:ext cx="2228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Some 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46F31E-0873-8FEE-AE9A-03FE22FA1D84}"/>
              </a:ext>
            </a:extLst>
          </p:cNvPr>
          <p:cNvSpPr txBox="1"/>
          <p:nvPr/>
        </p:nvSpPr>
        <p:spPr>
          <a:xfrm>
            <a:off x="4137443" y="351673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2A3B38-E526-67D9-38FC-182A565060CE}"/>
              </a:ext>
            </a:extLst>
          </p:cNvPr>
          <p:cNvSpPr txBox="1"/>
          <p:nvPr/>
        </p:nvSpPr>
        <p:spPr>
          <a:xfrm>
            <a:off x="8556988" y="2824097"/>
            <a:ext cx="2228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9EB7D067-0A1D-811E-2FD8-F5314C4A0112}"/>
              </a:ext>
            </a:extLst>
          </p:cNvPr>
          <p:cNvSpPr>
            <a:spLocks noChangeAspect="1"/>
          </p:cNvSpPr>
          <p:nvPr/>
        </p:nvSpPr>
        <p:spPr>
          <a:xfrm>
            <a:off x="4465106" y="1887997"/>
            <a:ext cx="2160000" cy="2160000"/>
          </a:xfrm>
          <a:prstGeom prst="arc">
            <a:avLst>
              <a:gd name="adj1" fmla="val 13340400"/>
              <a:gd name="adj2" fmla="val 19053725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CBF490-CD5E-57F2-1D7C-8719D4F6768C}"/>
              </a:ext>
            </a:extLst>
          </p:cNvPr>
          <p:cNvSpPr txBox="1"/>
          <p:nvPr/>
        </p:nvSpPr>
        <p:spPr>
          <a:xfrm>
            <a:off x="4480677" y="1368767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DK" dirty="0"/>
              <a:t>ption indpakning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9B0AB-E8EB-F14B-8428-A539B65BCA38}"/>
              </a:ext>
            </a:extLst>
          </p:cNvPr>
          <p:cNvSpPr txBox="1"/>
          <p:nvPr/>
        </p:nvSpPr>
        <p:spPr>
          <a:xfrm>
            <a:off x="6229350" y="4083415"/>
            <a:ext cx="59203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let print (x: 'a option) = 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  match x with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    None -&gt;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"Divide by 0 error"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    | Some y -&gt;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"%A" y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div 3 0 |&gt; print  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div 3 2 |&gt; print;;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Divide by 0 error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GB" dirty="0" err="1">
                <a:solidFill>
                  <a:srgbClr val="E5E5E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print: x: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unit</a:t>
            </a:r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solidFill>
                  <a:srgbClr val="E5E5E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()</a:t>
            </a:r>
          </a:p>
        </p:txBody>
      </p:sp>
    </p:spTree>
    <p:extLst>
      <p:ext uri="{BB962C8B-B14F-4D97-AF65-F5344CB8AC3E}">
        <p14:creationId xmlns:p14="http://schemas.microsoft.com/office/powerpoint/2010/main" val="138004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CE9A-AF84-D343-8A77-BFF4BCB1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Sammensætning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funktioner</a:t>
            </a:r>
            <a:r>
              <a:rPr lang="en-GB" dirty="0"/>
              <a:t> f: ‘a -&gt; ‘b option</a:t>
            </a:r>
            <a:endParaRPr lang="en-GB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EF5D-C5F5-E34C-BCE4-D00A43BBB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345565"/>
            <a:ext cx="11012486" cy="551243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 err="1"/>
              <a:t>Følgende</a:t>
            </a:r>
            <a:r>
              <a:rPr lang="en-GB" sz="2000" dirty="0"/>
              <a:t> </a:t>
            </a:r>
            <a:r>
              <a:rPr lang="en-GB" sz="2000" dirty="0" err="1"/>
              <a:t>funktioner</a:t>
            </a:r>
            <a:r>
              <a:rPr lang="en-GB" sz="2000" dirty="0"/>
              <a:t> </a:t>
            </a:r>
            <a:r>
              <a:rPr lang="en-GB" sz="2000" dirty="0" err="1"/>
              <a:t>håndterer</a:t>
            </a:r>
            <a:r>
              <a:rPr lang="en-GB" sz="2000" dirty="0"/>
              <a:t> </a:t>
            </a:r>
            <a:r>
              <a:rPr lang="en-GB" sz="2000" dirty="0" err="1"/>
              <a:t>evt</a:t>
            </a:r>
            <a:r>
              <a:rPr lang="en-GB" sz="2000" dirty="0"/>
              <a:t>. </a:t>
            </a:r>
            <a:r>
              <a:rPr lang="en-GB" sz="2000" dirty="0" err="1"/>
              <a:t>fejl</a:t>
            </a:r>
            <a:r>
              <a:rPr lang="en-GB" sz="2000" dirty="0"/>
              <a:t> med option-</a:t>
            </a:r>
            <a:r>
              <a:rPr lang="en-GB" sz="2000" dirty="0" err="1"/>
              <a:t>typer</a:t>
            </a:r>
            <a:r>
              <a:rPr lang="en-GB" sz="2000" dirty="0"/>
              <a:t>:</a:t>
            </a:r>
          </a:p>
          <a:p>
            <a:pPr marL="357188" lvl="1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myLog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(x: float) : float option = </a:t>
            </a:r>
          </a:p>
          <a:p>
            <a:pPr marL="357188" lvl="1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if x &gt; 0.0 then Some (log x) else None</a:t>
            </a:r>
          </a:p>
          <a:p>
            <a:pPr marL="357188" lvl="1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mySqrt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(x: float) : float option = </a:t>
            </a:r>
          </a:p>
          <a:p>
            <a:pPr marL="357188" lvl="1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if x &gt;= 0.0 then Some (sqrt x) else None;;</a:t>
            </a:r>
          </a:p>
          <a:p>
            <a:pPr marL="0" indent="0">
              <a:buNone/>
            </a:pPr>
            <a:r>
              <a:rPr lang="en-GB" sz="2000" dirty="0" err="1"/>
              <a:t>Direkte</a:t>
            </a:r>
            <a:r>
              <a:rPr lang="en-GB" sz="2000" dirty="0"/>
              <a:t> </a:t>
            </a:r>
            <a:r>
              <a:rPr lang="en-GB" sz="2000" dirty="0" err="1"/>
              <a:t>sammensætning</a:t>
            </a:r>
            <a:r>
              <a:rPr lang="en-GB" sz="2000" dirty="0"/>
              <a:t> er </a:t>
            </a:r>
            <a:r>
              <a:rPr lang="en-GB" sz="2000" dirty="0" err="1"/>
              <a:t>besværlig</a:t>
            </a:r>
            <a:r>
              <a:rPr lang="en-GB" sz="2000" dirty="0"/>
              <a:t>:</a:t>
            </a:r>
          </a:p>
          <a:p>
            <a:pPr marL="357188" lvl="1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mySqrtLog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x : float option =</a:t>
            </a:r>
          </a:p>
          <a:p>
            <a:pPr marL="357188" lvl="1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let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logX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myLog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x</a:t>
            </a:r>
          </a:p>
          <a:p>
            <a:pPr marL="357188" lvl="1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match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logX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with</a:t>
            </a:r>
          </a:p>
          <a:p>
            <a:pPr marL="357188" lvl="1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None -&gt; None</a:t>
            </a:r>
          </a:p>
          <a:p>
            <a:pPr marL="357188" lvl="1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| Some y -&gt;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mySqrt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y</a:t>
            </a:r>
          </a:p>
          <a:p>
            <a:pPr marL="357188" lvl="1" indent="0">
              <a:buNone/>
            </a:pP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mySqrtLog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1.0;;</a:t>
            </a:r>
          </a:p>
          <a:p>
            <a:pPr marL="357188" lvl="1" indent="0">
              <a:buNone/>
            </a:pP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it : float option = Some 0.0</a:t>
            </a:r>
          </a:p>
          <a:p>
            <a:pPr marL="0" indent="0">
              <a:buNone/>
            </a:pPr>
            <a:r>
              <a:rPr lang="en-GB" sz="2000" dirty="0"/>
              <a:t>Denne </a:t>
            </a:r>
            <a:r>
              <a:rPr lang="en-GB" sz="2000" dirty="0" err="1"/>
              <a:t>funktionalitet</a:t>
            </a:r>
            <a:r>
              <a:rPr lang="en-GB" sz="2000" dirty="0"/>
              <a:t> er </a:t>
            </a:r>
            <a:r>
              <a:rPr lang="en-GB" sz="2000" dirty="0" err="1"/>
              <a:t>allerede</a:t>
            </a:r>
            <a:r>
              <a:rPr lang="en-GB" sz="2000" dirty="0"/>
              <a:t> </a:t>
            </a:r>
            <a:r>
              <a:rPr lang="en-GB" sz="2000" dirty="0" err="1"/>
              <a:t>tilgængelig</a:t>
            </a:r>
            <a:r>
              <a:rPr lang="en-GB" sz="2000" dirty="0"/>
              <a:t> med </a:t>
            </a:r>
            <a:r>
              <a:rPr lang="en-GB" sz="2000" dirty="0" err="1"/>
              <a:t>Option.bind</a:t>
            </a:r>
            <a:r>
              <a:rPr lang="en-GB" sz="2000" dirty="0"/>
              <a:t> </a:t>
            </a:r>
            <a:r>
              <a:rPr lang="en-GB" sz="2000" dirty="0" err="1"/>
              <a:t>funktionen</a:t>
            </a:r>
            <a:r>
              <a:rPr lang="en-GB" sz="2000" dirty="0"/>
              <a:t>:</a:t>
            </a:r>
          </a:p>
          <a:p>
            <a:pPr marL="357188" lvl="1" indent="0">
              <a:buNone/>
            </a:pP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bind : (('a -&gt; 'b option) -&gt; 'a option -&gt; 'b option)</a:t>
            </a:r>
          </a:p>
          <a:p>
            <a:pPr marL="357188" lvl="1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1.0 |&gt;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myLog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|&gt;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Option.bind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mySqrt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57188" lvl="1" indent="0">
              <a:buNone/>
            </a:pP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it : float option = Some 0.0</a:t>
            </a:r>
          </a:p>
          <a:p>
            <a:pPr marL="357188" lvl="1" indent="0">
              <a:buNone/>
            </a:pP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CD44-E087-6C4D-A6B1-F391897E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12D64-B45D-374C-9E50-A3A2EB35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E0B76A-4952-EE43-8E26-EEF168039362}"/>
              </a:ext>
            </a:extLst>
          </p:cNvPr>
          <p:cNvSpPr txBox="1">
            <a:spLocks/>
          </p:cNvSpPr>
          <p:nvPr/>
        </p:nvSpPr>
        <p:spPr>
          <a:xfrm>
            <a:off x="588964" y="4101922"/>
            <a:ext cx="11012486" cy="4980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4735457-829F-6642-B7D9-6C5B13076646}"/>
              </a:ext>
            </a:extLst>
          </p:cNvPr>
          <p:cNvSpPr txBox="1">
            <a:spLocks/>
          </p:cNvSpPr>
          <p:nvPr/>
        </p:nvSpPr>
        <p:spPr>
          <a:xfrm>
            <a:off x="588964" y="5100954"/>
            <a:ext cx="11012486" cy="6463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>
              <a:latin typeface="Lucida Sans Typewriter" panose="020B0509030504030204" pitchFamily="49" charset="77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6D089BE-E36A-8344-911C-81D983AEE188}"/>
              </a:ext>
            </a:extLst>
          </p:cNvPr>
          <p:cNvGrpSpPr/>
          <p:nvPr/>
        </p:nvGrpSpPr>
        <p:grpSpPr>
          <a:xfrm>
            <a:off x="7178615" y="3232611"/>
            <a:ext cx="4665722" cy="1505917"/>
            <a:chOff x="6391038" y="2940157"/>
            <a:chExt cx="4665722" cy="15059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39CFB3-0E75-ED4E-92EA-652D3C5AE221}"/>
                </a:ext>
              </a:extLst>
            </p:cNvPr>
            <p:cNvSpPr/>
            <p:nvPr/>
          </p:nvSpPr>
          <p:spPr>
            <a:xfrm>
              <a:off x="6391038" y="3429000"/>
              <a:ext cx="731520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047958E-49A9-DE49-86C9-48595E49779B}"/>
                </a:ext>
              </a:extLst>
            </p:cNvPr>
            <p:cNvCxnSpPr>
              <a:cxnSpLocks/>
              <a:stCxn id="14" idx="3"/>
              <a:endCxn id="17" idx="1"/>
            </p:cNvCxnSpPr>
            <p:nvPr/>
          </p:nvCxnSpPr>
          <p:spPr>
            <a:xfrm>
              <a:off x="7122558" y="3629353"/>
              <a:ext cx="810418" cy="1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11975A-D0A4-0246-8A5D-CEC2F7F6404E}"/>
                </a:ext>
              </a:extLst>
            </p:cNvPr>
            <p:cNvSpPr/>
            <p:nvPr/>
          </p:nvSpPr>
          <p:spPr>
            <a:xfrm>
              <a:off x="7932976" y="3430075"/>
              <a:ext cx="1122364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Some y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20C3034-C29E-5A4F-868F-C2E5E61E1CD6}"/>
                </a:ext>
              </a:extLst>
            </p:cNvPr>
            <p:cNvSpPr/>
            <p:nvPr/>
          </p:nvSpPr>
          <p:spPr>
            <a:xfrm>
              <a:off x="7932976" y="4045368"/>
              <a:ext cx="1103338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None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3F26BDD-C2EE-B847-93A3-1EEA265C04AD}"/>
                </a:ext>
              </a:extLst>
            </p:cNvPr>
            <p:cNvCxnSpPr>
              <a:cxnSpLocks/>
              <a:stCxn id="14" idx="3"/>
              <a:endCxn id="21" idx="1"/>
            </p:cNvCxnSpPr>
            <p:nvPr/>
          </p:nvCxnSpPr>
          <p:spPr>
            <a:xfrm>
              <a:off x="7122558" y="3629353"/>
              <a:ext cx="810418" cy="6163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F296CBC-98D4-4246-9275-F5913E351FF4}"/>
                </a:ext>
              </a:extLst>
            </p:cNvPr>
            <p:cNvCxnSpPr>
              <a:cxnSpLocks/>
              <a:stCxn id="17" idx="3"/>
              <a:endCxn id="34" idx="1"/>
            </p:cNvCxnSpPr>
            <p:nvPr/>
          </p:nvCxnSpPr>
          <p:spPr>
            <a:xfrm>
              <a:off x="9055340" y="3630428"/>
              <a:ext cx="8790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106AEC5-568B-6849-8C1C-AF15722F4890}"/>
                </a:ext>
              </a:extLst>
            </p:cNvPr>
            <p:cNvSpPr/>
            <p:nvPr/>
          </p:nvSpPr>
          <p:spPr>
            <a:xfrm>
              <a:off x="9934396" y="3430075"/>
              <a:ext cx="1122364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Some z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DE9FFAE-38AB-104E-822F-4F690258590A}"/>
                </a:ext>
              </a:extLst>
            </p:cNvPr>
            <p:cNvSpPr/>
            <p:nvPr/>
          </p:nvSpPr>
          <p:spPr>
            <a:xfrm>
              <a:off x="9934396" y="4045368"/>
              <a:ext cx="1103338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None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0BD98B0-A43C-E644-A39E-145FB1953121}"/>
                </a:ext>
              </a:extLst>
            </p:cNvPr>
            <p:cNvCxnSpPr>
              <a:cxnSpLocks/>
              <a:stCxn id="21" idx="3"/>
              <a:endCxn id="35" idx="1"/>
            </p:cNvCxnSpPr>
            <p:nvPr/>
          </p:nvCxnSpPr>
          <p:spPr>
            <a:xfrm>
              <a:off x="9036314" y="4245721"/>
              <a:ext cx="8980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BE03E13-6A21-0244-B49F-2CE4F0708BD1}"/>
                </a:ext>
              </a:extLst>
            </p:cNvPr>
            <p:cNvCxnSpPr>
              <a:cxnSpLocks/>
              <a:stCxn id="17" idx="3"/>
              <a:endCxn id="35" idx="1"/>
            </p:cNvCxnSpPr>
            <p:nvPr/>
          </p:nvCxnSpPr>
          <p:spPr>
            <a:xfrm>
              <a:off x="9055340" y="3630428"/>
              <a:ext cx="879056" cy="6152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C35DA0-BB9A-FF4D-BB5F-213758DA73FC}"/>
                </a:ext>
              </a:extLst>
            </p:cNvPr>
            <p:cNvSpPr txBox="1"/>
            <p:nvPr/>
          </p:nvSpPr>
          <p:spPr>
            <a:xfrm>
              <a:off x="7070750" y="2940157"/>
              <a:ext cx="914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myLog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4B38CF-149A-3241-AE2D-4CECDEF1437F}"/>
                </a:ext>
              </a:extLst>
            </p:cNvPr>
            <p:cNvSpPr txBox="1"/>
            <p:nvPr/>
          </p:nvSpPr>
          <p:spPr>
            <a:xfrm>
              <a:off x="8412692" y="2944342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Option.bind</a:t>
              </a:r>
              <a:r>
                <a:rPr lang="en-US" dirty="0"/>
                <a:t> </a:t>
              </a:r>
              <a:r>
                <a:rPr lang="en-US" dirty="0" err="1"/>
                <a:t>mySqrt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243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Aliasing: </a:t>
            </a:r>
            <a:r>
              <a:rPr lang="en-US" dirty="0" err="1"/>
              <a:t>referencekopi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værdikopi</a:t>
            </a:r>
            <a:r>
              <a:rPr lang="en-US" dirty="0"/>
              <a:t>!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5" y="1635126"/>
            <a:ext cx="6607902" cy="3872790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Records er reference types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type record = {mutable content: int}</a:t>
            </a:r>
            <a:b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let r = {content = 1}                     </a:t>
            </a:r>
            <a:b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let s = r</a:t>
            </a:r>
            <a:b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r.content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&lt;- 2</a:t>
            </a:r>
            <a:b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GB" sz="180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"%A" s;;</a:t>
            </a:r>
            <a:br>
              <a:rPr lang="en-GB" sz="18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800" dirty="0">
              <a:solidFill>
                <a:srgbClr val="000000"/>
              </a:solidFill>
              <a:effectLst/>
              <a:highlight>
                <a:srgbClr val="00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 content = 2 }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type record =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{ mutable content: int }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r: record = { content = 2 }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s: record = { content = 2 }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it: unit = ()</a:t>
            </a:r>
          </a:p>
          <a:p>
            <a:pPr marL="0" indent="0">
              <a:buNone/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E69990-1168-0077-3D96-1924EBA5885B}"/>
              </a:ext>
            </a:extLst>
          </p:cNvPr>
          <p:cNvSpPr txBox="1"/>
          <p:nvPr/>
        </p:nvSpPr>
        <p:spPr>
          <a:xfrm>
            <a:off x="8347934" y="25280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D6DCD8-547C-BED8-EE4B-140E5A00B4FC}"/>
              </a:ext>
            </a:extLst>
          </p:cNvPr>
          <p:cNvSpPr/>
          <p:nvPr/>
        </p:nvSpPr>
        <p:spPr>
          <a:xfrm>
            <a:off x="10766195" y="2254164"/>
            <a:ext cx="939976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4FCAC8-6456-500E-60A3-8190AD824A0C}"/>
              </a:ext>
            </a:extLst>
          </p:cNvPr>
          <p:cNvSpPr/>
          <p:nvPr/>
        </p:nvSpPr>
        <p:spPr>
          <a:xfrm>
            <a:off x="8532665" y="2528047"/>
            <a:ext cx="3281098" cy="1617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  <a:r>
              <a:rPr lang="en-DK" dirty="0"/>
              <a:t>ontent: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D790E7-52DE-4293-C03B-1A750AE16959}"/>
              </a:ext>
            </a:extLst>
          </p:cNvPr>
          <p:cNvSpPr txBox="1"/>
          <p:nvPr/>
        </p:nvSpPr>
        <p:spPr>
          <a:xfrm>
            <a:off x="6734285" y="344244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D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ACAA8-D802-BF10-2A47-97C6071989E6}"/>
              </a:ext>
            </a:extLst>
          </p:cNvPr>
          <p:cNvSpPr txBox="1"/>
          <p:nvPr/>
        </p:nvSpPr>
        <p:spPr>
          <a:xfrm>
            <a:off x="6734285" y="302289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DK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4875EDC-2BFE-B8F3-C737-C8F268D7178B}"/>
              </a:ext>
            </a:extLst>
          </p:cNvPr>
          <p:cNvSpPr>
            <a:spLocks noChangeAspect="1"/>
          </p:cNvSpPr>
          <p:nvPr/>
        </p:nvSpPr>
        <p:spPr>
          <a:xfrm>
            <a:off x="6978018" y="2897379"/>
            <a:ext cx="1393200" cy="1393200"/>
          </a:xfrm>
          <a:prstGeom prst="arc">
            <a:avLst>
              <a:gd name="adj1" fmla="val 13340400"/>
              <a:gd name="adj2" fmla="val 19053725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3B86945-B898-E396-776B-8539D3AA4D46}"/>
              </a:ext>
            </a:extLst>
          </p:cNvPr>
          <p:cNvSpPr>
            <a:spLocks noChangeAspect="1"/>
          </p:cNvSpPr>
          <p:nvPr/>
        </p:nvSpPr>
        <p:spPr>
          <a:xfrm flipV="1">
            <a:off x="6983435" y="2530673"/>
            <a:ext cx="1393200" cy="1393200"/>
          </a:xfrm>
          <a:prstGeom prst="arc">
            <a:avLst>
              <a:gd name="adj1" fmla="val 13340400"/>
              <a:gd name="adj2" fmla="val 19053725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dag har vi talt om:</a:t>
            </a:r>
          </a:p>
          <a:p>
            <a:r>
              <a:rPr lang="da-DK" dirty="0"/>
              <a:t>Fejlhåndtering med option typer</a:t>
            </a:r>
          </a:p>
          <a:p>
            <a:r>
              <a:rPr lang="da-DK" dirty="0"/>
              <a:t>Records og </a:t>
            </a:r>
            <a:r>
              <a:rPr lang="da-DK" dirty="0" err="1"/>
              <a:t>aliasing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9966357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634</Words>
  <Application>Microsoft Macintosh PowerPoint</Application>
  <PresentationFormat>Widescreen</PresentationFormat>
  <Paragraphs>125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Cambria Math</vt:lpstr>
      <vt:lpstr>Courier New</vt:lpstr>
      <vt:lpstr>Lucida Sans Typewriter</vt:lpstr>
      <vt:lpstr>Microsoft New Tai Lue</vt:lpstr>
      <vt:lpstr>Brugerdefineret design</vt:lpstr>
      <vt:lpstr>PowerPoint Presentation</vt:lpstr>
      <vt:lpstr>Ugens opgave</vt:lpstr>
      <vt:lpstr>Besvar følgende med den du sidder ved siden af:</vt:lpstr>
      <vt:lpstr>Fejlhåndtering med option typer</vt:lpstr>
      <vt:lpstr>Fejlhåndtering med option typer</vt:lpstr>
      <vt:lpstr>Fejlhåndtering med option typer</vt:lpstr>
      <vt:lpstr>Sammensætning af funktioner f: ‘a -&gt; ‘b option</vt:lpstr>
      <vt:lpstr>Aliasing: referencekopi og ikke værdikopi!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2022-09-21T13:15:39Z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2022-09-12T06:38:45Z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a9bd0488-0ac7-437b-a0d5-073261714475</vt:lpwstr>
  </property>
  <property fmtid="{D5CDD505-2E9C-101B-9397-08002B2CF9AE}" pid="8" name="MSIP_Label_6a2630e2-1ac5-455e-8217-0156b1936a76_ContentBits">
    <vt:lpwstr>0</vt:lpwstr>
  </property>
</Properties>
</file>